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7" r:id="rId3"/>
    <p:sldId id="296" r:id="rId4"/>
    <p:sldId id="282" r:id="rId5"/>
    <p:sldId id="283" r:id="rId6"/>
    <p:sldId id="295" r:id="rId7"/>
    <p:sldId id="284" r:id="rId8"/>
    <p:sldId id="290" r:id="rId9"/>
    <p:sldId id="299" r:id="rId10"/>
    <p:sldId id="293" r:id="rId11"/>
    <p:sldId id="297" r:id="rId12"/>
    <p:sldId id="288" r:id="rId13"/>
    <p:sldId id="291" r:id="rId14"/>
    <p:sldId id="294" r:id="rId15"/>
    <p:sldId id="292" r:id="rId16"/>
    <p:sldId id="298" r:id="rId17"/>
    <p:sldId id="300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2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1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1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23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3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9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5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9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54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1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17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1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DB24D1-FDA3-4FA2-9481-7948B2EDAE23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9B9C0F-2290-4D2C-8CCB-FFA74ECF1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inguapress.com/grammar/article-in-english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 err="1" smtClean="0"/>
              <a:t>Englisch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Welcome </a:t>
            </a:r>
            <a:r>
              <a:rPr lang="en-US" dirty="0" smtClean="0">
                <a:sym typeface="Wingdings" pitchFamily="2" charset="2"/>
              </a:rPr>
              <a:t> </a:t>
            </a:r>
          </a:p>
          <a:p>
            <a:endParaRPr lang="en-US" sz="1800" dirty="0"/>
          </a:p>
        </p:txBody>
      </p:sp>
      <p:pic>
        <p:nvPicPr>
          <p:cNvPr id="1026" name="Picture 2" descr="Flagge USA animie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7" y="560473"/>
            <a:ext cx="9525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dra.meyer\AppData\Local\Temp\Temp1_flaggenpaket2_g8_staaten.zip\Flaggenpaket2_G8_Staaten\flagge-grossbritannien-flagge-rechteckig-100x1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066" y="556388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stralien Flag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9" y="3122077"/>
            <a:ext cx="9048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üdafrika Flag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742603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rland Flag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2" y="2393082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anada Flag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9074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dien Flag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56903"/>
            <a:ext cx="723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gapur Flag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58" y="5474316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useeland Flag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340" y="3212976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enia Flag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2128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1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Adjective</a:t>
            </a:r>
            <a:r>
              <a:rPr lang="de-DE" dirty="0" smtClean="0"/>
              <a:t> vs. </a:t>
            </a:r>
            <a:r>
              <a:rPr lang="de-DE" dirty="0" err="1" smtClean="0"/>
              <a:t>adverb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teamwork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finish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finish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successfully</a:t>
            </a:r>
            <a:endParaRPr lang="de-DE" dirty="0" smtClean="0"/>
          </a:p>
          <a:p>
            <a:r>
              <a:rPr lang="de-DE" dirty="0" err="1" smtClean="0"/>
              <a:t>It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simultaneous</a:t>
            </a:r>
            <a:r>
              <a:rPr lang="de-DE" dirty="0" smtClean="0"/>
              <a:t> pass all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mark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simultaneously</a:t>
            </a:r>
            <a:r>
              <a:rPr lang="de-DE" dirty="0" smtClean="0"/>
              <a:t> pass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56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helpful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constant</a:t>
            </a:r>
            <a:r>
              <a:rPr lang="de-DE" dirty="0" smtClean="0"/>
              <a:t> </a:t>
            </a:r>
            <a:r>
              <a:rPr lang="de-DE" dirty="0" err="1" smtClean="0"/>
              <a:t>pratice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English </a:t>
            </a:r>
            <a:r>
              <a:rPr lang="de-DE" dirty="0" err="1" smtClean="0"/>
              <a:t>language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constantly</a:t>
            </a:r>
            <a:r>
              <a:rPr lang="de-DE" dirty="0" smtClean="0"/>
              <a:t> </a:t>
            </a:r>
            <a:r>
              <a:rPr lang="de-DE" dirty="0" err="1" smtClean="0"/>
              <a:t>practice</a:t>
            </a:r>
            <a:endParaRPr lang="de-DE" dirty="0" smtClean="0"/>
          </a:p>
          <a:p>
            <a:r>
              <a:rPr lang="de-DE" dirty="0" smtClean="0"/>
              <a:t>… so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answer</a:t>
            </a:r>
            <a:r>
              <a:rPr lang="de-DE" dirty="0" smtClean="0"/>
              <a:t> </a:t>
            </a:r>
            <a:r>
              <a:rPr lang="de-DE" dirty="0" err="1" smtClean="0"/>
              <a:t>spontaneous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hesitation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answer</a:t>
            </a:r>
            <a:r>
              <a:rPr lang="de-DE" dirty="0" smtClean="0"/>
              <a:t> </a:t>
            </a:r>
            <a:r>
              <a:rPr lang="de-DE" dirty="0" err="1" smtClean="0"/>
              <a:t>spontaneously</a:t>
            </a:r>
            <a:endParaRPr lang="de-DE" dirty="0" smtClean="0"/>
          </a:p>
          <a:p>
            <a:r>
              <a:rPr lang="de-DE" dirty="0" smtClean="0"/>
              <a:t>For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goal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will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hardly</a:t>
            </a:r>
            <a:r>
              <a:rPr lang="de-DE" dirty="0" smtClean="0"/>
              <a:t> on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hardly</a:t>
            </a:r>
            <a:r>
              <a:rPr lang="de-DE" dirty="0" smtClean="0"/>
              <a:t> = kaum; </a:t>
            </a:r>
            <a:r>
              <a:rPr lang="de-DE" dirty="0" err="1" smtClean="0"/>
              <a:t>adverb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‚</a:t>
            </a:r>
            <a:r>
              <a:rPr lang="de-DE" dirty="0" err="1" smtClean="0"/>
              <a:t>hard</a:t>
            </a:r>
            <a:r>
              <a:rPr lang="de-DE" dirty="0" smtClean="0"/>
              <a:t>‘ </a:t>
            </a:r>
            <a:r>
              <a:rPr lang="de-DE" dirty="0" err="1" smtClean="0"/>
              <a:t>is</a:t>
            </a:r>
            <a:r>
              <a:rPr lang="de-DE" dirty="0" smtClean="0"/>
              <a:t> ‚</a:t>
            </a:r>
            <a:r>
              <a:rPr lang="de-DE" dirty="0" err="1" smtClean="0"/>
              <a:t>hard</a:t>
            </a:r>
            <a:r>
              <a:rPr lang="de-DE" dirty="0" smtClean="0"/>
              <a:t>‘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9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Countable and uncountable nouns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/>
              <a:t>s</a:t>
            </a:r>
            <a:r>
              <a:rPr lang="de-DE" dirty="0" err="1" smtClean="0"/>
              <a:t>ome</a:t>
            </a:r>
            <a:r>
              <a:rPr lang="de-DE" dirty="0" smtClean="0"/>
              <a:t> </a:t>
            </a:r>
            <a:r>
              <a:rPr lang="de-DE" dirty="0" err="1" smtClean="0"/>
              <a:t>feedback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informations</a:t>
            </a:r>
            <a:endParaRPr lang="de-DE" dirty="0" smtClean="0"/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plural: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3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Articles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…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convert</a:t>
            </a:r>
            <a:r>
              <a:rPr lang="de-DE" dirty="0" smtClean="0"/>
              <a:t> Doha </a:t>
            </a:r>
            <a:r>
              <a:rPr lang="de-DE" dirty="0" err="1" smtClean="0"/>
              <a:t>into</a:t>
            </a:r>
            <a:r>
              <a:rPr lang="de-DE" dirty="0" smtClean="0"/>
              <a:t> a modern </a:t>
            </a:r>
            <a:r>
              <a:rPr lang="de-DE" dirty="0" err="1" smtClean="0"/>
              <a:t>city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economy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growing</a:t>
            </a:r>
            <a:r>
              <a:rPr lang="de-DE" dirty="0" smtClean="0"/>
              <a:t> </a:t>
            </a:r>
            <a:r>
              <a:rPr lang="de-DE" dirty="0" err="1" smtClean="0"/>
              <a:t>economy</a:t>
            </a:r>
            <a:endParaRPr lang="de-DE" dirty="0" smtClean="0"/>
          </a:p>
          <a:p>
            <a:r>
              <a:rPr lang="de-DE" dirty="0" smtClean="0"/>
              <a:t>I </a:t>
            </a:r>
            <a:r>
              <a:rPr lang="de-DE" dirty="0" err="1" smtClean="0"/>
              <a:t>personally</a:t>
            </a:r>
            <a:r>
              <a:rPr lang="de-DE" dirty="0" smtClean="0"/>
              <a:t> like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like a </a:t>
            </a:r>
            <a:r>
              <a:rPr lang="de-DE" dirty="0" err="1" smtClean="0"/>
              <a:t>later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like </a:t>
            </a:r>
            <a:r>
              <a:rPr lang="de-DE" dirty="0" err="1" smtClean="0"/>
              <a:t>later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life</a:t>
            </a:r>
            <a:endParaRPr lang="de-DE" dirty="0" smtClean="0"/>
          </a:p>
          <a:p>
            <a:r>
              <a:rPr lang="de-DE" dirty="0" smtClean="0"/>
              <a:t>For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geotechnics</a:t>
            </a:r>
            <a:r>
              <a:rPr lang="de-DE" dirty="0" smtClean="0"/>
              <a:t>, </a:t>
            </a:r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,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engineering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For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geotechnics</a:t>
            </a:r>
            <a:r>
              <a:rPr lang="de-DE" dirty="0" smtClean="0"/>
              <a:t>,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5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 like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presence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high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differences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changeable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endParaRPr lang="de-DE" dirty="0" smtClean="0"/>
          </a:p>
          <a:p>
            <a:pPr lvl="1"/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changeable</a:t>
            </a:r>
            <a:r>
              <a:rPr lang="de-DE" dirty="0" smtClean="0"/>
              <a:t> </a:t>
            </a:r>
            <a:r>
              <a:rPr lang="de-DE" dirty="0" err="1" smtClean="0"/>
              <a:t>weather</a:t>
            </a:r>
            <a:endParaRPr lang="de-DE" dirty="0" smtClean="0"/>
          </a:p>
          <a:p>
            <a:r>
              <a:rPr lang="de-DE" dirty="0" smtClean="0"/>
              <a:t>For all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a </a:t>
            </a:r>
            <a:r>
              <a:rPr lang="de-DE" dirty="0" err="1" smtClean="0"/>
              <a:t>exceptional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translate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technical </a:t>
            </a:r>
            <a:r>
              <a:rPr lang="de-DE" dirty="0" err="1" smtClean="0"/>
              <a:t>terms</a:t>
            </a:r>
            <a:r>
              <a:rPr lang="de-DE" dirty="0" smtClean="0"/>
              <a:t> in </a:t>
            </a:r>
            <a:r>
              <a:rPr lang="de-DE" dirty="0" err="1" smtClean="0"/>
              <a:t>understandable</a:t>
            </a:r>
            <a:r>
              <a:rPr lang="de-DE" dirty="0" smtClean="0"/>
              <a:t> English.</a:t>
            </a:r>
          </a:p>
          <a:p>
            <a:pPr lvl="1"/>
            <a:r>
              <a:rPr lang="de-DE" dirty="0" smtClean="0"/>
              <a:t>an </a:t>
            </a:r>
            <a:r>
              <a:rPr lang="de-DE" dirty="0" err="1" smtClean="0"/>
              <a:t>exceptional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34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Noun</a:t>
            </a:r>
            <a:r>
              <a:rPr lang="de-DE" dirty="0" smtClean="0"/>
              <a:t> </a:t>
            </a:r>
            <a:r>
              <a:rPr lang="de-DE" dirty="0" err="1" smtClean="0"/>
              <a:t>substitution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chose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was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thought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building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famous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familiar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. The Elbphilharmonie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/</a:t>
            </a:r>
            <a:r>
              <a:rPr lang="de-DE" dirty="0" err="1" smtClean="0"/>
              <a:t>topics</a:t>
            </a:r>
            <a:endParaRPr lang="de-DE" dirty="0" smtClean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0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</a:t>
            </a:r>
            <a:r>
              <a:rPr lang="de-DE" dirty="0" err="1" smtClean="0"/>
              <a:t>phrases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helpful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lecturer</a:t>
            </a:r>
            <a:r>
              <a:rPr lang="de-DE" dirty="0" smtClean="0"/>
              <a:t>, so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sufficient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lecturer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time </a:t>
            </a:r>
            <a:r>
              <a:rPr lang="de-DE" dirty="0" err="1" smtClean="0"/>
              <a:t>to</a:t>
            </a:r>
            <a:r>
              <a:rPr lang="de-DE" dirty="0" smtClean="0"/>
              <a:t> time/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921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articles</a:t>
            </a:r>
            <a:r>
              <a:rPr lang="de-DE" dirty="0" smtClean="0"/>
              <a:t> </a:t>
            </a:r>
            <a:r>
              <a:rPr lang="de-DE" smtClean="0"/>
              <a:t>in English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linguapress.com/grammar/article-in-english.htm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9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Tenses: Present perfect vs. simple past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practice</a:t>
            </a:r>
            <a:r>
              <a:rPr lang="de-DE" dirty="0" smtClean="0"/>
              <a:t> </a:t>
            </a:r>
            <a:r>
              <a:rPr lang="de-DE" dirty="0" err="1" smtClean="0"/>
              <a:t>presenting</a:t>
            </a:r>
            <a:r>
              <a:rPr lang="de-DE" dirty="0" smtClean="0"/>
              <a:t> in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discussing</a:t>
            </a:r>
            <a:r>
              <a:rPr lang="de-DE" dirty="0" smtClean="0"/>
              <a:t> different technical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tasks</a:t>
            </a:r>
            <a:r>
              <a:rPr lang="de-DE" dirty="0" smtClean="0"/>
              <a:t> in </a:t>
            </a:r>
            <a:r>
              <a:rPr lang="de-DE" dirty="0" err="1" smtClean="0"/>
              <a:t>class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practiced</a:t>
            </a:r>
            <a:endParaRPr lang="de-DE" dirty="0" smtClean="0"/>
          </a:p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met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ago</a:t>
            </a:r>
            <a:endParaRPr lang="de-DE" dirty="0" smtClean="0"/>
          </a:p>
          <a:p>
            <a:r>
              <a:rPr lang="de-DE" dirty="0" smtClean="0"/>
              <a:t>Working </a:t>
            </a:r>
            <a:r>
              <a:rPr lang="de-DE" dirty="0" err="1" smtClean="0"/>
              <a:t>together</a:t>
            </a:r>
            <a:r>
              <a:rPr lang="de-DE" dirty="0" smtClean="0"/>
              <a:t> will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for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known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for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9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didn‘t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time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haven‘t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54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Capitalization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deals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Topic: …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capitalization</a:t>
            </a:r>
            <a:r>
              <a:rPr lang="de-DE" dirty="0" smtClean="0"/>
              <a:t> for </a:t>
            </a:r>
            <a:r>
              <a:rPr lang="de-DE" dirty="0" err="1" smtClean="0"/>
              <a:t>nouns</a:t>
            </a:r>
            <a:r>
              <a:rPr lang="de-DE" dirty="0" smtClean="0"/>
              <a:t> in </a:t>
            </a:r>
            <a:r>
              <a:rPr lang="de-DE" dirty="0" err="1" smtClean="0"/>
              <a:t>general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succesfully</a:t>
            </a: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module</a:t>
            </a:r>
            <a:r>
              <a:rPr lang="de-DE" dirty="0" smtClean="0"/>
              <a:t> technical English,…</a:t>
            </a:r>
            <a:endParaRPr lang="en-GB" dirty="0" smtClean="0"/>
          </a:p>
          <a:p>
            <a:pPr lvl="1"/>
            <a:r>
              <a:rPr lang="de-DE" dirty="0" smtClean="0"/>
              <a:t>Technical English: </a:t>
            </a:r>
            <a:r>
              <a:rPr lang="de-DE" dirty="0" err="1" smtClean="0"/>
              <a:t>names</a:t>
            </a:r>
            <a:r>
              <a:rPr lang="de-DE" dirty="0" smtClean="0"/>
              <a:t>/</a:t>
            </a:r>
            <a:r>
              <a:rPr lang="de-DE" dirty="0" err="1" smtClean="0"/>
              <a:t>institutions</a:t>
            </a:r>
            <a:endParaRPr lang="de-DE" dirty="0" smtClean="0"/>
          </a:p>
          <a:p>
            <a:r>
              <a:rPr lang="de-DE" dirty="0" smtClean="0"/>
              <a:t>I also </a:t>
            </a:r>
            <a:r>
              <a:rPr lang="de-DE" dirty="0" err="1" smtClean="0"/>
              <a:t>would</a:t>
            </a:r>
            <a:r>
              <a:rPr lang="de-DE" dirty="0" smtClean="0"/>
              <a:t> like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tips</a:t>
            </a:r>
            <a:r>
              <a:rPr lang="de-DE" dirty="0" smtClean="0"/>
              <a:t> in </a:t>
            </a:r>
            <a:r>
              <a:rPr lang="de-DE" dirty="0" err="1" smtClean="0"/>
              <a:t>english</a:t>
            </a:r>
            <a:r>
              <a:rPr lang="de-DE" dirty="0" smtClean="0"/>
              <a:t> </a:t>
            </a:r>
            <a:r>
              <a:rPr lang="de-DE" dirty="0" err="1" smtClean="0"/>
              <a:t>pronunciation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English: </a:t>
            </a:r>
            <a:r>
              <a:rPr lang="de-DE" dirty="0" err="1" smtClean="0"/>
              <a:t>languages</a:t>
            </a:r>
            <a:r>
              <a:rPr lang="de-DE" dirty="0" smtClean="0"/>
              <a:t>/</a:t>
            </a:r>
            <a:r>
              <a:rPr lang="de-DE" dirty="0" err="1" smtClean="0"/>
              <a:t>nationalities</a:t>
            </a:r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04897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Punctuation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fact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examiners</a:t>
            </a:r>
            <a:r>
              <a:rPr lang="de-DE" dirty="0" smtClean="0"/>
              <a:t> </a:t>
            </a:r>
            <a:r>
              <a:rPr lang="de-DE" dirty="0" err="1" smtClean="0"/>
              <a:t>aren‘t</a:t>
            </a:r>
            <a:r>
              <a:rPr lang="de-DE" dirty="0" smtClean="0"/>
              <a:t> </a:t>
            </a:r>
            <a:r>
              <a:rPr lang="de-DE" dirty="0" err="1" smtClean="0"/>
              <a:t>adept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,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obstacles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an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comma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‚</a:t>
            </a:r>
            <a:r>
              <a:rPr lang="de-DE" dirty="0" err="1" smtClean="0"/>
              <a:t>that</a:t>
            </a:r>
            <a:r>
              <a:rPr lang="de-DE" dirty="0" smtClean="0"/>
              <a:t>‘-</a:t>
            </a:r>
            <a:r>
              <a:rPr lang="de-DE" dirty="0" err="1" smtClean="0"/>
              <a:t>clauses</a:t>
            </a:r>
            <a:endParaRPr lang="de-DE" dirty="0" smtClean="0"/>
          </a:p>
          <a:p>
            <a:r>
              <a:rPr lang="de-DE" dirty="0" smtClean="0"/>
              <a:t>I am not </a:t>
            </a:r>
            <a:r>
              <a:rPr lang="de-DE" dirty="0" err="1" smtClean="0"/>
              <a:t>sure</a:t>
            </a:r>
            <a:r>
              <a:rPr lang="de-DE" dirty="0" smtClean="0"/>
              <a:t>,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speak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comma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if-clauses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0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7" y="2490135"/>
            <a:ext cx="7776864" cy="3603161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Managing </a:t>
            </a:r>
            <a:r>
              <a:rPr lang="de-DE" dirty="0" err="1"/>
              <a:t>the</a:t>
            </a:r>
            <a:r>
              <a:rPr lang="de-DE" dirty="0"/>
              <a:t> time,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,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.</a:t>
            </a:r>
          </a:p>
          <a:p>
            <a:r>
              <a:rPr lang="de-DE" dirty="0" err="1"/>
              <a:t>Talking</a:t>
            </a:r>
            <a:r>
              <a:rPr lang="de-DE" dirty="0"/>
              <a:t> in front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audience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thing</a:t>
            </a:r>
            <a:r>
              <a:rPr lang="de-DE" dirty="0"/>
              <a:t>, I </a:t>
            </a:r>
            <a:r>
              <a:rPr lang="de-DE" dirty="0" err="1"/>
              <a:t>normally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avoid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Maybe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will also find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television</a:t>
            </a:r>
            <a:r>
              <a:rPr lang="de-DE" dirty="0" smtClean="0"/>
              <a:t> </a:t>
            </a:r>
            <a:r>
              <a:rPr lang="de-DE" dirty="0" err="1" smtClean="0"/>
              <a:t>documentaries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interviews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watch</a:t>
            </a:r>
            <a:r>
              <a:rPr lang="de-DE" dirty="0" smtClean="0"/>
              <a:t>.</a:t>
            </a:r>
          </a:p>
          <a:p>
            <a:r>
              <a:rPr lang="de-DE" dirty="0" smtClean="0"/>
              <a:t>In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opinion</a:t>
            </a:r>
            <a:r>
              <a:rPr lang="de-DE" dirty="0" smtClean="0"/>
              <a:t>,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helped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a </a:t>
            </a:r>
            <a:r>
              <a:rPr lang="de-DE" dirty="0" err="1" smtClean="0"/>
              <a:t>topic</a:t>
            </a:r>
            <a:r>
              <a:rPr lang="de-DE" dirty="0" smtClean="0"/>
              <a:t>,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bring in </a:t>
            </a:r>
            <a:r>
              <a:rPr lang="de-DE" dirty="0" err="1" smtClean="0"/>
              <a:t>individuality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not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facts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chosen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concert</a:t>
            </a:r>
            <a:r>
              <a:rPr lang="de-DE" dirty="0"/>
              <a:t> hall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modern </a:t>
            </a:r>
            <a:r>
              <a:rPr lang="de-DE" dirty="0" err="1"/>
              <a:t>building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heard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r>
              <a:rPr lang="de-DE" dirty="0"/>
              <a:t> time,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worthwile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comma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relative </a:t>
            </a:r>
            <a:r>
              <a:rPr lang="de-DE" dirty="0" err="1"/>
              <a:t>clauses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non-</a:t>
            </a: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ones</a:t>
            </a:r>
            <a:endParaRPr lang="de-DE" dirty="0"/>
          </a:p>
          <a:p>
            <a:pPr lvl="1"/>
            <a:r>
              <a:rPr lang="de-DE" dirty="0"/>
              <a:t>non-</a:t>
            </a:r>
            <a:r>
              <a:rPr lang="de-DE" dirty="0" err="1"/>
              <a:t>defining</a:t>
            </a:r>
            <a:r>
              <a:rPr lang="de-DE" dirty="0"/>
              <a:t> relative </a:t>
            </a:r>
            <a:r>
              <a:rPr lang="de-DE" dirty="0" err="1"/>
              <a:t>clauses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‚</a:t>
            </a:r>
            <a:r>
              <a:rPr lang="de-DE" dirty="0" err="1"/>
              <a:t>which</a:t>
            </a:r>
            <a:r>
              <a:rPr lang="de-DE" dirty="0"/>
              <a:t>‘ not ‚</a:t>
            </a:r>
            <a:r>
              <a:rPr lang="de-DE" dirty="0" err="1"/>
              <a:t>that</a:t>
            </a:r>
            <a:r>
              <a:rPr lang="de-DE" dirty="0"/>
              <a:t>‘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94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 </a:t>
            </a:r>
            <a:r>
              <a:rPr lang="de-DE" dirty="0" err="1" smtClean="0"/>
              <a:t>patterns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practise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talk</a:t>
            </a:r>
            <a:r>
              <a:rPr lang="de-DE" dirty="0" smtClean="0"/>
              <a:t> in front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practise</a:t>
            </a:r>
            <a:r>
              <a:rPr lang="de-DE" dirty="0" smtClean="0"/>
              <a:t> </a:t>
            </a:r>
            <a:r>
              <a:rPr lang="de-DE" dirty="0" err="1" smtClean="0"/>
              <a:t>talking</a:t>
            </a:r>
            <a:r>
              <a:rPr lang="de-DE" dirty="0" smtClean="0"/>
              <a:t> </a:t>
            </a:r>
          </a:p>
          <a:p>
            <a:r>
              <a:rPr lang="de-DE" dirty="0" smtClean="0"/>
              <a:t>I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ability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in a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a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 in a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an </a:t>
            </a:r>
            <a:r>
              <a:rPr lang="de-DE" dirty="0" err="1" smtClean="0"/>
              <a:t>audience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showing</a:t>
            </a:r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explaining</a:t>
            </a:r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Prepositions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 think that we could have some problems by the actual size of the project.</a:t>
            </a:r>
          </a:p>
          <a:p>
            <a:pPr lvl="1"/>
            <a:r>
              <a:rPr lang="en-GB" dirty="0" smtClean="0"/>
              <a:t>have problems with</a:t>
            </a:r>
          </a:p>
          <a:p>
            <a:r>
              <a:rPr lang="en-GB" dirty="0" smtClean="0"/>
              <a:t>I will try to get better in that point.</a:t>
            </a:r>
          </a:p>
          <a:p>
            <a:pPr lvl="1"/>
            <a:r>
              <a:rPr lang="en-GB" dirty="0" smtClean="0"/>
              <a:t>on that point</a:t>
            </a:r>
          </a:p>
          <a:p>
            <a:r>
              <a:rPr lang="en-GB" dirty="0" smtClean="0"/>
              <a:t>… we will sit together to build a plan how to start working on our presentation.</a:t>
            </a:r>
          </a:p>
          <a:p>
            <a:pPr lvl="1"/>
            <a:r>
              <a:rPr lang="en-GB" dirty="0" smtClean="0"/>
              <a:t>a plan for/on how to start…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22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investigate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economy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: </a:t>
            </a:r>
            <a:r>
              <a:rPr lang="de-DE" dirty="0" err="1" smtClean="0"/>
              <a:t>impact</a:t>
            </a:r>
            <a:r>
              <a:rPr lang="de-DE" dirty="0" smtClean="0"/>
              <a:t> on</a:t>
            </a:r>
          </a:p>
          <a:p>
            <a:r>
              <a:rPr lang="de-DE" dirty="0" smtClean="0"/>
              <a:t>… but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achieve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definitely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for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lecturer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6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783</Words>
  <Application>Microsoft Office PowerPoint</Application>
  <PresentationFormat>Bildschirmpräsentation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Organisch</vt:lpstr>
      <vt:lpstr>Technical Englisch</vt:lpstr>
      <vt:lpstr>Tenses: Present perfect vs. simple past</vt:lpstr>
      <vt:lpstr>PowerPoint-Präsentation</vt:lpstr>
      <vt:lpstr>Capitalization</vt:lpstr>
      <vt:lpstr>Punctuation</vt:lpstr>
      <vt:lpstr>PowerPoint-Präsentation</vt:lpstr>
      <vt:lpstr>Verb patterns</vt:lpstr>
      <vt:lpstr>Prepositions</vt:lpstr>
      <vt:lpstr>PowerPoint-Präsentation</vt:lpstr>
      <vt:lpstr>Adjective vs. adverb</vt:lpstr>
      <vt:lpstr>PowerPoint-Präsentation</vt:lpstr>
      <vt:lpstr>Countable and uncountable nouns</vt:lpstr>
      <vt:lpstr>Articles</vt:lpstr>
      <vt:lpstr>PowerPoint-Präsentation</vt:lpstr>
      <vt:lpstr>Noun substitution</vt:lpstr>
      <vt:lpstr>Temporal phrases</vt:lpstr>
      <vt:lpstr>More about articles in English</vt:lpstr>
    </vt:vector>
  </TitlesOfParts>
  <Company>Hochschule Ruhr 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Meyer, Sandra</dc:creator>
  <cp:lastModifiedBy>Bachmann, Ingo</cp:lastModifiedBy>
  <cp:revision>115</cp:revision>
  <cp:lastPrinted>2015-09-23T11:53:51Z</cp:lastPrinted>
  <dcterms:created xsi:type="dcterms:W3CDTF">2015-03-18T07:08:53Z</dcterms:created>
  <dcterms:modified xsi:type="dcterms:W3CDTF">2017-11-15T13:20:14Z</dcterms:modified>
</cp:coreProperties>
</file>