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6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1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1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3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chbyinch.de/inch14/timb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onostry.ca/project/brock-commons-tallwood-house/" TargetMode="External"/><Relationship Id="rId2" Type="http://schemas.openxmlformats.org/officeDocument/2006/relationships/hyperlink" Target="http://inchbyinch.de/inch14/timb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allywood.com/sites/default/files/documents/resources/brock_commons_tallwood_house_aug_2017-web.pdf" TargetMode="External"/><Relationship Id="rId4" Type="http://schemas.openxmlformats.org/officeDocument/2006/relationships/hyperlink" Target="https://www.naturallywood.com/emerging-trends/tall-wood/brock-commons-tallwood-hou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lywood.com/resources/brock-commons-tallwood-house-chapter-1-ov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lywood.com/resources/brock-commons-tallwood-house-chapter-2-design-proce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lywood.com/resources/brock-commons-tallwood-house-chapter-3-construction-proc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lywood.com/resources/introduction-brock-commons-ubc-tall-wood-build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English for </a:t>
            </a:r>
            <a:r>
              <a:rPr lang="en-US" dirty="0"/>
              <a:t>C</a:t>
            </a:r>
            <a:r>
              <a:rPr lang="en-US" dirty="0" smtClean="0"/>
              <a:t>ivil </a:t>
            </a:r>
            <a:r>
              <a:rPr lang="en-US" dirty="0"/>
              <a:t>E</a:t>
            </a:r>
            <a:r>
              <a:rPr lang="en-US" dirty="0" smtClean="0"/>
              <a:t>ngineers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smtClean="0">
                <a:sym typeface="Wingdings" pitchFamily="2" charset="2"/>
              </a:rPr>
              <a:t> </a:t>
            </a:r>
          </a:p>
          <a:p>
            <a:endParaRPr lang="en-US" sz="1800" dirty="0"/>
          </a:p>
        </p:txBody>
      </p:sp>
      <p:pic>
        <p:nvPicPr>
          <p:cNvPr id="1026" name="Picture 2" descr="Flagge USA animie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" y="560473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dra.meyer\AppData\Local\Temp\Temp1_flaggenpaket2_g8_staaten.zip\Flaggenpaket2_G8_Staaten\flagge-grossbritannien-flagge-rechteckig-100x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6" y="556388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stralien Flag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9" y="3122077"/>
            <a:ext cx="904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üdafrika Flag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42603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land Flag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239308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ada Flag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9074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dien Flag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56903"/>
            <a:ext cx="723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gapur Flag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" y="547431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useeland Flag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40" y="321297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enia Flag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2128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Skyscrapers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wood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1st interview: </a:t>
            </a:r>
            <a:r>
              <a:rPr lang="de-DE" dirty="0" smtClean="0">
                <a:hlinkClick r:id="rId2"/>
              </a:rPr>
              <a:t>http://</a:t>
            </a:r>
            <a:r>
              <a:rPr lang="de-DE" dirty="0">
                <a:hlinkClick r:id="rId2"/>
              </a:rPr>
              <a:t>inchbyinch.de/inch14/timber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mentioned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timber</a:t>
            </a:r>
            <a:r>
              <a:rPr lang="de-DE" dirty="0" smtClean="0"/>
              <a:t>?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advantages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material?</a:t>
            </a:r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/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mentioned</a:t>
            </a:r>
            <a:r>
              <a:rPr lang="de-DE" dirty="0" smtClean="0"/>
              <a:t>? Are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? </a:t>
            </a: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6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There‘s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6864" y="2490135"/>
            <a:ext cx="6923527" cy="367516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linkClick r:id="rId2"/>
              </a:rPr>
              <a:t>http://inchbyinch.de/inch14/timber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/>
              <a:t>Brock </a:t>
            </a:r>
            <a:r>
              <a:rPr lang="de-DE" dirty="0" err="1" smtClean="0"/>
              <a:t>Commons</a:t>
            </a:r>
            <a:r>
              <a:rPr lang="de-DE" dirty="0" smtClean="0"/>
              <a:t>, Vancouver</a:t>
            </a:r>
          </a:p>
          <a:p>
            <a:pPr lvl="1"/>
            <a:r>
              <a:rPr lang="de-DE" dirty="0" err="1" smtClean="0"/>
              <a:t>Three</a:t>
            </a:r>
            <a:r>
              <a:rPr lang="de-DE" dirty="0" smtClean="0"/>
              <a:t> Videos</a:t>
            </a:r>
            <a:r>
              <a:rPr lang="de-DE" dirty="0"/>
              <a:t>: </a:t>
            </a:r>
            <a:endParaRPr lang="de-DE" dirty="0" smtClean="0"/>
          </a:p>
          <a:p>
            <a:pPr marL="914400" lvl="2" indent="0">
              <a:buNone/>
            </a:pP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://www.actonostry.ca/project/brock-commons-tallwood-house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 marL="914400" lvl="2" indent="0">
              <a:buNone/>
            </a:pP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www.naturallywood.com/emerging-trends/tall-wood/brock-commons-tallwood-house</a:t>
            </a:r>
            <a:endParaRPr lang="de-DE" dirty="0" smtClean="0"/>
          </a:p>
          <a:p>
            <a:pPr lvl="1"/>
            <a:r>
              <a:rPr lang="de-DE" dirty="0" err="1" smtClean="0"/>
              <a:t>Factsheet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www.naturallywood.com/sites/default/files/documents/resources/brock_commons_tallwood_house_aug_2017-web.pdf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Brock </a:t>
            </a:r>
            <a:r>
              <a:rPr lang="de-DE" dirty="0" err="1" smtClean="0"/>
              <a:t>Commons</a:t>
            </a:r>
            <a:r>
              <a:rPr lang="de-DE" dirty="0" smtClean="0"/>
              <a:t>, Vancouver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www.naturallywood.com/resources/brock-commons-tallwood-house-chapter-1-overview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Brock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timber</a:t>
            </a:r>
            <a:r>
              <a:rPr lang="de-DE" dirty="0" smtClean="0"/>
              <a:t> hybrid </a:t>
            </a:r>
            <a:r>
              <a:rPr lang="de-DE" dirty="0" err="1" smtClean="0"/>
              <a:t>building</a:t>
            </a:r>
            <a:r>
              <a:rPr lang="de-DE" dirty="0" smtClean="0"/>
              <a:t>.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Why</a:t>
            </a:r>
            <a:r>
              <a:rPr lang="de-DE" dirty="0" smtClean="0"/>
              <a:t> was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chosen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Managing </a:t>
            </a:r>
            <a:r>
              <a:rPr lang="de-DE" dirty="0" err="1" smtClean="0"/>
              <a:t>Director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www.naturallywood.com/resources/brock-commons-tallwood-house-chapter-2-design-process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mock-up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for?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www.naturallywood.com/resources/brock-commons-tallwood-house-chapter-3-construction-process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How</a:t>
            </a:r>
            <a:r>
              <a:rPr lang="de-DE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dealt </a:t>
            </a:r>
            <a:r>
              <a:rPr lang="de-DE" dirty="0" err="1" smtClean="0"/>
              <a:t>with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ideal for a „</a:t>
            </a:r>
            <a:r>
              <a:rPr lang="de-DE" dirty="0" err="1" smtClean="0"/>
              <a:t>tight</a:t>
            </a:r>
            <a:r>
              <a:rPr lang="de-DE" dirty="0" smtClean="0"/>
              <a:t> urban </a:t>
            </a:r>
            <a:r>
              <a:rPr lang="de-DE" dirty="0" err="1" smtClean="0"/>
              <a:t>environment</a:t>
            </a:r>
            <a:r>
              <a:rPr lang="de-DE" dirty="0" smtClean="0"/>
              <a:t>“?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site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said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comparably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.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9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/Summary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www.naturallywood.com/resources/introduction-brock-commons-ubc-tall-wood-building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0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Presentation</a:t>
            </a:r>
            <a:r>
              <a:rPr lang="de-DE" dirty="0" smtClean="0"/>
              <a:t> on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skyscrapers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Group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err="1" smtClean="0"/>
              <a:t>Imagine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 </a:t>
            </a:r>
            <a:r>
              <a:rPr lang="de-DE" dirty="0" err="1" smtClean="0"/>
              <a:t>presentation</a:t>
            </a:r>
            <a:r>
              <a:rPr lang="de-DE" dirty="0" smtClean="0"/>
              <a:t> on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skyscrapers</a:t>
            </a:r>
            <a:r>
              <a:rPr lang="de-DE" dirty="0" smtClean="0"/>
              <a:t>. In </a:t>
            </a:r>
            <a:r>
              <a:rPr lang="de-DE" dirty="0" err="1" smtClean="0"/>
              <a:t>groups</a:t>
            </a:r>
            <a:r>
              <a:rPr lang="de-DE" dirty="0" smtClean="0"/>
              <a:t>, plan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such a </a:t>
            </a:r>
            <a:r>
              <a:rPr lang="de-DE" dirty="0" err="1" smtClean="0"/>
              <a:t>presentation</a:t>
            </a:r>
            <a:r>
              <a:rPr lang="de-DE" smtClean="0"/>
              <a:t>. </a:t>
            </a:r>
          </a:p>
          <a:p>
            <a:r>
              <a:rPr lang="de-DE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like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?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3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254</Words>
  <Application>Microsoft Office PowerPoint</Application>
  <PresentationFormat>Bildschirmpräsentation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Organisch</vt:lpstr>
      <vt:lpstr>Technical English for Civil Engineers</vt:lpstr>
      <vt:lpstr>Skyscrapers made of wood?</vt:lpstr>
      <vt:lpstr>There‘s more…</vt:lpstr>
      <vt:lpstr>Brock Commons, Vancouver</vt:lpstr>
      <vt:lpstr>Design process </vt:lpstr>
      <vt:lpstr>Construction process</vt:lpstr>
      <vt:lpstr>Overview/Summary</vt:lpstr>
      <vt:lpstr>Presentation on mass timber skyscrapers</vt:lpstr>
    </vt:vector>
  </TitlesOfParts>
  <Company>Hochschule Ruhr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Sandra</dc:creator>
  <cp:lastModifiedBy>Bachmann, Ingo</cp:lastModifiedBy>
  <cp:revision>94</cp:revision>
  <cp:lastPrinted>2015-09-23T11:53:51Z</cp:lastPrinted>
  <dcterms:created xsi:type="dcterms:W3CDTF">2015-03-18T07:08:53Z</dcterms:created>
  <dcterms:modified xsi:type="dcterms:W3CDTF">2017-11-15T15:15:01Z</dcterms:modified>
</cp:coreProperties>
</file>